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44" d="100"/>
          <a:sy n="44" d="100"/>
        </p:scale>
        <p:origin x="6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092F4-5933-47AD-A1F1-4A308E6B2154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EB1F6-F68C-42B9-925C-9EA0FE68E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44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74700" indent="-2968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92213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70050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147888" indent="-2381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6050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30622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5194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976688" indent="-2381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</a:pPr>
            <a:fld id="{C27FB3FD-4AB7-4656-A9A2-3A1725146A6E}" type="slidenum">
              <a:rPr lang="en-US" altLang="ja-JP" sz="1400" smtClean="0"/>
              <a:pPr>
                <a:spcBef>
                  <a:spcPct val="0"/>
                </a:spcBef>
              </a:pPr>
              <a:t>1</a:t>
            </a:fld>
            <a:endParaRPr lang="en-US" altLang="ja-JP" sz="14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1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39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9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11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6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20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84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6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50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3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D767-7ECA-42A7-8843-534FE9525C7F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AAED-CA95-4530-9AAE-86D546C8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6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4664" y="3506788"/>
            <a:ext cx="8639175" cy="57626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ja-JP" altLang="en-US" sz="2044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044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lang="ja-JP" altLang="en-US" sz="2044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関係にある企業等は以下の通りです</a:t>
            </a:r>
            <a:endParaRPr lang="en-US" altLang="ja-JP" sz="2489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675" name="正方形/長方形 3"/>
          <p:cNvSpPr>
            <a:spLocks noChangeArrowheads="1"/>
          </p:cNvSpPr>
          <p:nvPr/>
        </p:nvSpPr>
        <p:spPr bwMode="auto">
          <a:xfrm>
            <a:off x="1622426" y="566739"/>
            <a:ext cx="15605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133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2133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sz="2133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28676" name="正方形/長方形 4"/>
          <p:cNvSpPr>
            <a:spLocks noChangeArrowheads="1"/>
          </p:cNvSpPr>
          <p:nvPr/>
        </p:nvSpPr>
        <p:spPr bwMode="auto">
          <a:xfrm>
            <a:off x="1828801" y="1085850"/>
            <a:ext cx="8640763" cy="521493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133">
              <a:solidFill>
                <a:schemeClr val="tx1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28677" name="タイトル 1"/>
          <p:cNvSpPr>
            <a:spLocks noGrp="1"/>
          </p:cNvSpPr>
          <p:nvPr>
            <p:ph type="title"/>
          </p:nvPr>
        </p:nvSpPr>
        <p:spPr>
          <a:xfrm>
            <a:off x="1966914" y="869950"/>
            <a:ext cx="8193087" cy="2559050"/>
          </a:xfrm>
          <a:solidFill>
            <a:srgbClr val="FF6600"/>
          </a:solidFill>
          <a:ln w="76200">
            <a:solidFill>
              <a:srgbClr val="00CCF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91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第○回日本緩和医療学会学術大会</a:t>
            </a:r>
            <a:r>
              <a:rPr lang="en-US" altLang="ja-JP" sz="391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91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391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lang="ja-JP" altLang="en-US" sz="391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en-US" altLang="ja-JP" sz="4267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67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133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133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133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演題名：ロゴマーク使用の有用性に関する検討</a:t>
            </a:r>
            <a:r>
              <a:rPr lang="en-US" altLang="ja-JP" sz="4267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67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956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発表者名：横浜花子、神戸次郎、京都太郎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44663" y="3976689"/>
            <a:ext cx="4222750" cy="2084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主発表者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横浜花子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endParaRPr lang="en-US" altLang="ja-JP" sz="177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講演料：	</a:t>
            </a:r>
            <a:r>
              <a:rPr lang="en-US" altLang="ja-JP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ファーマ	</a:t>
            </a:r>
            <a:endParaRPr lang="en-US" altLang="ja-JP" sz="177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原稿料：	</a:t>
            </a:r>
            <a:r>
              <a:rPr lang="en-US" altLang="ja-JP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	</a:t>
            </a:r>
            <a:endParaRPr lang="en-US" altLang="ja-JP" sz="177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受託研究費：</a:t>
            </a:r>
            <a:r>
              <a:rPr lang="en-US" altLang="ja-JP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</a:t>
            </a:r>
            <a:r>
              <a:rPr lang="en-US" altLang="ja-JP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1778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○○の研究、○年○月○日～○年○月○日、○年○月○日	</a:t>
            </a:r>
            <a:endParaRPr lang="en-US" altLang="ja-JP" sz="177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寄附講座：　</a:t>
            </a:r>
            <a:r>
              <a:rPr lang="en-US" altLang="ja-JP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</a:t>
            </a:r>
            <a:r>
              <a:rPr lang="en-US" altLang="ja-JP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1778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778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○年○月○日～○年○月○日、関与の具体的な内容</a:t>
            </a:r>
            <a:endParaRPr lang="en-US" altLang="ja-JP" sz="1778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67439" y="3978276"/>
            <a:ext cx="4543425" cy="2455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発表責任者：京都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太郎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顧問料：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	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特許使用料：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	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06405" indent="-406405">
              <a:lnSpc>
                <a:spcPct val="80000"/>
              </a:lnSpc>
              <a:buFont typeface="+mj-ea"/>
              <a:buAutoNum type="circleNumDbPlain"/>
              <a:tabLst>
                <a:tab pos="2628933" algn="l"/>
                <a:tab pos="7332225" algn="r"/>
              </a:tabLst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講演料：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ファーマ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tabLst>
                <a:tab pos="2628933" algn="l"/>
                <a:tab pos="7332225" algn="r"/>
              </a:tabLst>
              <a:defRPr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V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	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tabLst>
                <a:tab pos="2628933" algn="l"/>
                <a:tab pos="7332225" algn="r"/>
              </a:tabLst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原稿料：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薬品工業	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tabLst>
                <a:tab pos="2628933" algn="l"/>
                <a:tab pos="7332225" algn="r"/>
              </a:tabLst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受託研究費：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T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○○の研究、○年○月○日～○年○月○日、○年○月○日	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tabLst>
                <a:tab pos="2628933" algn="l"/>
                <a:tab pos="7332225" algn="r"/>
              </a:tabLst>
              <a:defRPr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寄附講座：	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製薬、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○年○月○日～○年○月○日、関与の具体的な内容</a:t>
            </a:r>
          </a:p>
        </p:txBody>
      </p:sp>
      <p:sp>
        <p:nvSpPr>
          <p:cNvPr id="28680" name="テキスト ボックス 2"/>
          <p:cNvSpPr txBox="1">
            <a:spLocks noChangeArrowheads="1"/>
          </p:cNvSpPr>
          <p:nvPr/>
        </p:nvSpPr>
        <p:spPr bwMode="auto">
          <a:xfrm>
            <a:off x="1663701" y="381000"/>
            <a:ext cx="860742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133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133" dirty="0">
                <a:solidFill>
                  <a:srgbClr val="FF0000"/>
                </a:solidFill>
                <a:latin typeface="Helvetica" panose="020B0604020202020204" pitchFamily="34" charset="0"/>
                <a:ea typeface="Osaka" charset="-128"/>
              </a:rPr>
              <a:t>開示事項がない場合は「なし」バージョンのテンプレートをご利用下さい。</a:t>
            </a:r>
          </a:p>
        </p:txBody>
      </p:sp>
    </p:spTree>
    <p:extLst>
      <p:ext uri="{BB962C8B-B14F-4D97-AF65-F5344CB8AC3E}">
        <p14:creationId xmlns:p14="http://schemas.microsoft.com/office/powerpoint/2010/main" val="214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ワイド画面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ＭＳ Ｐゴシック</vt:lpstr>
      <vt:lpstr>ＭＳ ゴシック</vt:lpstr>
      <vt:lpstr>Osaka</vt:lpstr>
      <vt:lpstr>Arial</vt:lpstr>
      <vt:lpstr>Calibri</vt:lpstr>
      <vt:lpstr>Calibri Light</vt:lpstr>
      <vt:lpstr>Helvetica</vt:lpstr>
      <vt:lpstr>Times</vt:lpstr>
      <vt:lpstr>Times New Roman</vt:lpstr>
      <vt:lpstr>平成角ゴシック</vt:lpstr>
      <vt:lpstr>Office テーマ</vt:lpstr>
      <vt:lpstr>第○回日本緩和医療学会学術大会 COI 開示  演題名：ロゴマーク使用の有用性に関する検討 発表者名：横浜花子、神戸次郎、京都太郎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第○回日本緩和医療学会学術大会 COI 開示  演題名：ロゴマーク使用の有用性に関する検討 発表者名：横浜花子、神戸次郎、京都太郎</dc:title>
  <dc:creator>PCN025</dc:creator>
  <cp:lastModifiedBy>PCN025</cp:lastModifiedBy>
  <cp:revision>1</cp:revision>
  <dcterms:created xsi:type="dcterms:W3CDTF">2017-03-29T08:47:55Z</dcterms:created>
  <dcterms:modified xsi:type="dcterms:W3CDTF">2017-03-29T08:48:05Z</dcterms:modified>
</cp:coreProperties>
</file>